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0" r:id="rId3"/>
  </p:sldMasterIdLst>
  <p:notesMasterIdLst>
    <p:notesMasterId r:id="rId6"/>
  </p:notesMasterIdLst>
  <p:handoutMasterIdLst>
    <p:handoutMasterId r:id="rId7"/>
  </p:handoutMasterIdLst>
  <p:sldIdLst>
    <p:sldId id="256" r:id="rId4"/>
    <p:sldId id="258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85EF"/>
    <a:srgbClr val="030397"/>
    <a:srgbClr val="6699FF"/>
    <a:srgbClr val="CCECFF"/>
    <a:srgbClr val="5F5F5F"/>
    <a:srgbClr val="FFCC00"/>
    <a:srgbClr val="3D93F1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AA3809-3C70-4375-A36D-2DAED01E380D}" v="33" dt="2021-04-29T00:38:00.9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7912" autoAdjust="0"/>
  </p:normalViewPr>
  <p:slideViewPr>
    <p:cSldViewPr snapToGrid="0">
      <p:cViewPr varScale="1">
        <p:scale>
          <a:sx n="51" d="100"/>
          <a:sy n="51" d="100"/>
        </p:scale>
        <p:origin x="-7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nderland, Amber" userId="S::amberbug_spu.edu#ext#@doimspp.onmicrosoft.com::c241477b-2aad-47b1-bd6f-08e05d306ed5" providerId="AD" clId="Web-{ECAA3809-3C70-4375-A36D-2DAED01E380D}"/>
    <pc:docChg chg="modSld">
      <pc:chgData name="Sunderland, Amber" userId="S::amberbug_spu.edu#ext#@doimspp.onmicrosoft.com::c241477b-2aad-47b1-bd6f-08e05d306ed5" providerId="AD" clId="Web-{ECAA3809-3C70-4375-A36D-2DAED01E380D}" dt="2021-04-29T00:38:00.911" v="17" actId="20577"/>
      <pc:docMkLst>
        <pc:docMk/>
      </pc:docMkLst>
      <pc:sldChg chg="modSp">
        <pc:chgData name="Sunderland, Amber" userId="S::amberbug_spu.edu#ext#@doimspp.onmicrosoft.com::c241477b-2aad-47b1-bd6f-08e05d306ed5" providerId="AD" clId="Web-{ECAA3809-3C70-4375-A36D-2DAED01E380D}" dt="2021-04-29T00:37:21.129" v="6" actId="20577"/>
        <pc:sldMkLst>
          <pc:docMk/>
          <pc:sldMk cId="0" sldId="256"/>
        </pc:sldMkLst>
        <pc:spChg chg="mod">
          <ac:chgData name="Sunderland, Amber" userId="S::amberbug_spu.edu#ext#@doimspp.onmicrosoft.com::c241477b-2aad-47b1-bd6f-08e05d306ed5" providerId="AD" clId="Web-{ECAA3809-3C70-4375-A36D-2DAED01E380D}" dt="2021-04-29T00:37:06.723" v="1" actId="20577"/>
          <ac:spMkLst>
            <pc:docMk/>
            <pc:sldMk cId="0" sldId="256"/>
            <ac:spMk id="3075" creationId="{D15985E0-D140-49C0-9247-63E7E2E4085F}"/>
          </ac:spMkLst>
        </pc:spChg>
        <pc:spChg chg="mod">
          <ac:chgData name="Sunderland, Amber" userId="S::amberbug_spu.edu#ext#@doimspp.onmicrosoft.com::c241477b-2aad-47b1-bd6f-08e05d306ed5" providerId="AD" clId="Web-{ECAA3809-3C70-4375-A36D-2DAED01E380D}" dt="2021-04-29T00:37:21.129" v="6" actId="20577"/>
          <ac:spMkLst>
            <pc:docMk/>
            <pc:sldMk cId="0" sldId="256"/>
            <ac:spMk id="3076" creationId="{1EC92348-28D3-45FC-8928-FD333C4518FE}"/>
          </ac:spMkLst>
        </pc:spChg>
      </pc:sldChg>
      <pc:sldChg chg="modSp">
        <pc:chgData name="Sunderland, Amber" userId="S::amberbug_spu.edu#ext#@doimspp.onmicrosoft.com::c241477b-2aad-47b1-bd6f-08e05d306ed5" providerId="AD" clId="Web-{ECAA3809-3C70-4375-A36D-2DAED01E380D}" dt="2021-04-29T00:38:00.911" v="17" actId="20577"/>
        <pc:sldMkLst>
          <pc:docMk/>
          <pc:sldMk cId="0" sldId="258"/>
        </pc:sldMkLst>
        <pc:spChg chg="mod">
          <ac:chgData name="Sunderland, Amber" userId="S::amberbug_spu.edu#ext#@doimspp.onmicrosoft.com::c241477b-2aad-47b1-bd6f-08e05d306ed5" providerId="AD" clId="Web-{ECAA3809-3C70-4375-A36D-2DAED01E380D}" dt="2021-04-29T00:37:38.129" v="15" actId="20577"/>
          <ac:spMkLst>
            <pc:docMk/>
            <pc:sldMk cId="0" sldId="258"/>
            <ac:spMk id="4100" creationId="{3DA30AF3-2286-46DB-A525-BAEBB8F14FB4}"/>
          </ac:spMkLst>
        </pc:spChg>
        <pc:spChg chg="mod">
          <ac:chgData name="Sunderland, Amber" userId="S::amberbug_spu.edu#ext#@doimspp.onmicrosoft.com::c241477b-2aad-47b1-bd6f-08e05d306ed5" providerId="AD" clId="Web-{ECAA3809-3C70-4375-A36D-2DAED01E380D}" dt="2021-04-29T00:38:00.911" v="17" actId="20577"/>
          <ac:spMkLst>
            <pc:docMk/>
            <pc:sldMk cId="0" sldId="258"/>
            <ac:spMk id="4101" creationId="{C657A578-F213-44E3-8DCC-275F82B2256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D8C61C79-52DE-412E-979A-363308B2B4C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3E37EBB8-A7F2-4712-AD9A-D79018317E9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4036" name="Rectangle 4">
            <a:extLst>
              <a:ext uri="{FF2B5EF4-FFF2-40B4-BE49-F238E27FC236}">
                <a16:creationId xmlns:a16="http://schemas.microsoft.com/office/drawing/2014/main" id="{4F01AFBA-80DF-4E90-A14F-EB27FC699D2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02-2-D110-EP</a:t>
            </a:r>
          </a:p>
        </p:txBody>
      </p:sp>
      <p:sp>
        <p:nvSpPr>
          <p:cNvPr id="44037" name="Rectangle 5">
            <a:extLst>
              <a:ext uri="{FF2B5EF4-FFF2-40B4-BE49-F238E27FC236}">
                <a16:creationId xmlns:a16="http://schemas.microsoft.com/office/drawing/2014/main" id="{7635BCFD-6702-45B2-A00E-E50B713B9967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52E9FE57-AB59-4ACB-B144-056AB6BE09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A4567405-245B-404B-AC0B-6693D531170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B3989366-DB75-4C52-8DF8-0C020813D31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1DF7D6FE-062E-4D01-B24F-CE343084702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67D2C132-0DAA-449A-A609-0CE767EE8C4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B3C7FC18-6DCF-46B1-AF63-3E9022033C4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02-2-D110-EP</a:t>
            </a:r>
          </a:p>
        </p:txBody>
      </p:sp>
      <p:sp>
        <p:nvSpPr>
          <p:cNvPr id="10247" name="Rectangle 7">
            <a:extLst>
              <a:ext uri="{FF2B5EF4-FFF2-40B4-BE49-F238E27FC236}">
                <a16:creationId xmlns:a16="http://schemas.microsoft.com/office/drawing/2014/main" id="{4488A2B5-4A3A-4E04-90E4-5667DE113A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56BF4DA4-E39E-4655-943D-A509DD3C79F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777CE630-F84F-445D-83F4-F944153C951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712AE9D-B33D-4537-AB23-E8555F490C86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A557BA1F-30CF-44D4-8BBA-F7A5673CF4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FB2D181C-404F-40DE-B73D-30ED340927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149" name="Footer Placeholder 1">
            <a:extLst>
              <a:ext uri="{FF2B5EF4-FFF2-40B4-BE49-F238E27FC236}">
                <a16:creationId xmlns:a16="http://schemas.microsoft.com/office/drawing/2014/main" id="{764A9B1F-0ECD-47B8-87D5-B8123CEFF6A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02-2-D110-EP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B7B508BE-06C8-43DB-BC29-8DF33B2429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16601C8-449F-40ED-8C7F-A74CDBC9A365}" type="slidenum">
              <a:rPr lang="en-US" altLang="en-US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C1A43B66-E68F-47E2-9594-A1656BD103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E1D9C7DC-039A-4AF8-8253-C12A5EA25E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173" name="Footer Placeholder 1">
            <a:extLst>
              <a:ext uri="{FF2B5EF4-FFF2-40B4-BE49-F238E27FC236}">
                <a16:creationId xmlns:a16="http://schemas.microsoft.com/office/drawing/2014/main" id="{F8EEB3BD-49D4-4222-88EB-720855C66C6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/>
              <a:t>02-2-D110-EP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r">
            <a:extLst>
              <a:ext uri="{FF2B5EF4-FFF2-40B4-BE49-F238E27FC236}">
                <a16:creationId xmlns:a16="http://schemas.microsoft.com/office/drawing/2014/main" id="{4BE9AD98-034E-4E6B-A9B5-8C65597156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86525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BEB19C2-65A3-4DAB-A82E-791A2BCDC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2AB92-27F2-40F5-971F-D2DD6695DFC6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0D77F9F-E2EF-478A-BA5F-9C57C1B45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A6C416E-ACD6-4B2C-9B5C-19770C0C5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F63F3-D2AD-4078-A8FB-514C09E9E7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1154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CE85C-0D3B-4738-AAE5-817EAFB2F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E1A25-6509-42B9-AADD-F3566B6C8E84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9E237F-4905-4E1D-B007-7521A1A23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AA02D7-8739-4103-A30E-47980A6C5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009EB-0601-4703-90C7-72257655A8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9511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C6F575-749D-411D-BF44-2DF03216E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33C23-B563-4BA5-B99F-7097DDF96431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9DF8EE-0362-460C-BA7B-217C6F248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E5D1B-36E9-46D8-A80D-5A5BACF8F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661257-C0A3-485F-94B8-A4B019BF4E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9822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ABDD3-D129-4AA8-9236-76460B1B6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757FB-7876-479E-80C5-80C177D45A2E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8EDFE-E229-484C-AE3B-D37D56CF8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EB799-69EC-48E8-B332-578892F6B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C82941-D615-4EAB-9580-9936E4B9E6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640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07705-CAA4-49D7-984B-D17238872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ED653-480E-4C50-ACB2-1A564C47529C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E6917-87A6-4F4B-BCA5-05B78A9AC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81EA6-7A95-42B8-8A8D-78F9A47DD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6CE7F-988C-473E-BAAB-A16B96538B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316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3012D0B-E171-4AF7-9965-3A60F8409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4A67B-C9DF-429F-B063-BD02E1AEB052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48C461D-242D-41D5-A01E-AD657DDBB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063947B-2A57-4720-8778-2D06BFD2B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3F1AC-7048-4697-B5B7-038A91BC9D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1744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A25338C-FFD4-40A5-9A44-6422B7333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9A33B-31AA-45EF-BE55-FAAE35B35B02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DAA943C-91A7-466A-8530-90BF2F9A1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0BBB092-3D23-4EC5-85C9-B153AB459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F0110-6D2A-4F2A-8242-68B8C034DE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6335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B11C83A-4306-45F2-960B-998DF26BC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F982D-5BD5-42F5-A77B-AF89F026351A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7525DA5-0A29-4414-8260-22252037D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3E6B072-D1A3-4BF3-A7B6-C39683CAB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7AF99-80EC-4A15-B00D-F6F665462A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9118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C16A783-8BA2-4CEA-82D0-83EEA2F4C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CF350-C7DB-4FEA-8F87-5851AC6FCC75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0EDD69A-47E3-43A9-85B5-F05621C53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6609D94-2D46-4C74-AFAC-D01487DB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6CA41-D53E-4495-B034-7F9E8A9B13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6768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3D5848C-94D4-4C56-9F8F-D9AE0F253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A5BC7-4CD8-403F-9A55-0D81098A6920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9338AAC-5E92-498B-BB8A-F44EC025F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8F10008-9B74-4664-ADDC-92F252D8D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9549B-58BB-45DD-8E0A-7678CAA255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1561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59F235F-FD96-4592-B7E0-FE437C83A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3F367-91E9-4613-96AD-700D0B37DC1B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14A7FE1-EF28-4D38-9A71-6AAE9007C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D6D4D94-FC80-475F-A982-BC403B9D6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D5409-649D-4E98-BE8E-0CF6C52313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3737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3CD833F-43F0-44F4-AE8E-D30D6595DFB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B2A4EC8-B2F8-4695-9A24-B33179BEAF4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C6A80-5D49-4968-81AD-5AA70AA60B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E82FFB3-6305-4130-9499-727234607CBF}" type="datetime1">
              <a:rPr lang="en-US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1E34D-523A-4C34-A7F4-E2B43581F0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02-01-EP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746F9-75DB-437A-9251-2DC125982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DCD0599-BABE-416E-9BFF-56B5056FD5B0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1" name="Picture 11" descr="bar">
            <a:extLst>
              <a:ext uri="{FF2B5EF4-FFF2-40B4-BE49-F238E27FC236}">
                <a16:creationId xmlns:a16="http://schemas.microsoft.com/office/drawing/2014/main" id="{E7F59650-6BD6-4285-A2AA-056FB66C3F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86525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0">
            <a:extLst>
              <a:ext uri="{FF2B5EF4-FFF2-40B4-BE49-F238E27FC236}">
                <a16:creationId xmlns:a16="http://schemas.microsoft.com/office/drawing/2014/main" id="{CC12F565-B202-477F-8A90-EF562D32F82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00838" y="6554788"/>
            <a:ext cx="2209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1200">
                <a:solidFill>
                  <a:schemeClr val="bg1"/>
                </a:solidFill>
              </a:rPr>
              <a:t>01-</a:t>
            </a:r>
            <a:fld id="{22BB940E-B39F-455E-AA5D-715817F0A031}" type="slidenum">
              <a:rPr lang="en-US" altLang="en-US" sz="1200">
                <a:solidFill>
                  <a:schemeClr val="bg1"/>
                </a:solidFill>
              </a:rPr>
              <a:pPr algn="r" eaLnBrk="1" hangingPunct="1"/>
              <a:t>‹#›</a:t>
            </a:fld>
            <a:r>
              <a:rPr lang="en-US" altLang="en-US" sz="1200">
                <a:solidFill>
                  <a:schemeClr val="bg1"/>
                </a:solidFill>
              </a:rPr>
              <a:t>-D110-EP</a:t>
            </a:r>
            <a:endParaRPr lang="en-US" altLang="en-US" sz="1200" b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5">
            <a:extLst>
              <a:ext uri="{FF2B5EF4-FFF2-40B4-BE49-F238E27FC236}">
                <a16:creationId xmlns:a16="http://schemas.microsoft.com/office/drawing/2014/main" id="{71D42254-1BB2-4018-93BB-7EDAD24486CE}"/>
              </a:ext>
            </a:extLst>
          </p:cNvPr>
          <p:cNvGrpSpPr>
            <a:grpSpLocks/>
          </p:cNvGrpSpPr>
          <p:nvPr/>
        </p:nvGrpSpPr>
        <p:grpSpPr bwMode="auto">
          <a:xfrm>
            <a:off x="307975" y="2724150"/>
            <a:ext cx="8558213" cy="3700463"/>
            <a:chOff x="307975" y="2724150"/>
            <a:chExt cx="8558213" cy="3700463"/>
          </a:xfrm>
        </p:grpSpPr>
        <p:pic>
          <p:nvPicPr>
            <p:cNvPr id="3077" name="Picture 4">
              <a:extLst>
                <a:ext uri="{FF2B5EF4-FFF2-40B4-BE49-F238E27FC236}">
                  <a16:creationId xmlns:a16="http://schemas.microsoft.com/office/drawing/2014/main" id="{F2E36137-C73D-4647-819B-D52707B25E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975" y="3028950"/>
              <a:ext cx="4191000" cy="3243263"/>
            </a:xfrm>
            <a:prstGeom prst="rect">
              <a:avLst/>
            </a:prstGeom>
            <a:noFill/>
            <a:ln>
              <a:noFill/>
            </a:ln>
            <a:effectLst>
              <a:outerShdw dist="35921" dir="8100000" algn="ctr" rotWithShape="0">
                <a:srgbClr val="80808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8" name="Picture 7" descr="NFES_2202">
              <a:extLst>
                <a:ext uri="{FF2B5EF4-FFF2-40B4-BE49-F238E27FC236}">
                  <a16:creationId xmlns:a16="http://schemas.microsoft.com/office/drawing/2014/main" id="{2E42B66F-3B58-4BAB-ABCB-6F7B1B609D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5775" y="2724150"/>
              <a:ext cx="4214813" cy="3246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9" name="Picture 8" descr="NFES_2208">
              <a:extLst>
                <a:ext uri="{FF2B5EF4-FFF2-40B4-BE49-F238E27FC236}">
                  <a16:creationId xmlns:a16="http://schemas.microsoft.com/office/drawing/2014/main" id="{5696991C-0F5B-4B59-B2B0-D69B4A120A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4975" y="3181350"/>
              <a:ext cx="4222750" cy="3243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0" name="Picture 9" descr="NFES_2215">
              <a:extLst>
                <a:ext uri="{FF2B5EF4-FFF2-40B4-BE49-F238E27FC236}">
                  <a16:creationId xmlns:a16="http://schemas.microsoft.com/office/drawing/2014/main" id="{39CAA880-A505-435E-891A-1B073695FB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1375" y="2876550"/>
              <a:ext cx="4214813" cy="3244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5" name="Text Box 7">
            <a:extLst>
              <a:ext uri="{FF2B5EF4-FFF2-40B4-BE49-F238E27FC236}">
                <a16:creationId xmlns:a16="http://schemas.microsoft.com/office/drawing/2014/main" id="{D15985E0-D140-49C0-9247-63E7E2E408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2571750"/>
            <a:ext cx="203358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400" b="0" dirty="0">
                <a:latin typeface="Arial Black"/>
              </a:rPr>
              <a:t>Unit 6</a:t>
            </a:r>
            <a:endParaRPr lang="en-US" altLang="en-US" sz="4400" b="0" dirty="0">
              <a:latin typeface="Arial Black" panose="020B0A04020102020204" pitchFamily="34" charset="0"/>
            </a:endParaRPr>
          </a:p>
        </p:txBody>
      </p:sp>
      <p:sp>
        <p:nvSpPr>
          <p:cNvPr id="3076" name="Rectangle 11">
            <a:extLst>
              <a:ext uri="{FF2B5EF4-FFF2-40B4-BE49-F238E27FC236}">
                <a16:creationId xmlns:a16="http://schemas.microsoft.com/office/drawing/2014/main" id="{1EC92348-28D3-45FC-8928-FD333C451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3" y="450850"/>
            <a:ext cx="7988300" cy="19970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altLang="en-US" sz="4400" b="0" dirty="0">
                <a:solidFill>
                  <a:srgbClr val="6699FF"/>
                </a:solidFill>
                <a:latin typeface="Arial Black"/>
              </a:rPr>
              <a:t>REQUEST STATUS, SUBORDINATE AND SUPPORT REQUESTS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>
            <a:extLst>
              <a:ext uri="{FF2B5EF4-FFF2-40B4-BE49-F238E27FC236}">
                <a16:creationId xmlns:a16="http://schemas.microsoft.com/office/drawing/2014/main" id="{2B8F299D-8A0A-43FC-9431-E06D79AE50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763" y="1838325"/>
            <a:ext cx="7462837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z="2800">
                <a:latin typeface="Arial" panose="020B0604020202020204" pitchFamily="34" charset="0"/>
              </a:rPr>
              <a:t> </a:t>
            </a:r>
            <a:r>
              <a:rPr lang="en-US" altLang="en-US"/>
              <a:t>Navigate to and describe the “Request Status” screen.</a:t>
            </a:r>
          </a:p>
          <a:p>
            <a:r>
              <a:rPr lang="en-US" altLang="en-US"/>
              <a:t>Describe the difference between support and subordinate requests.</a:t>
            </a:r>
          </a:p>
          <a:p>
            <a:r>
              <a:rPr lang="en-US" altLang="en-US"/>
              <a:t>Demonstrate the ability to utilize the “Edit Request” functionality.</a:t>
            </a:r>
          </a:p>
        </p:txBody>
      </p:sp>
      <p:sp>
        <p:nvSpPr>
          <p:cNvPr id="11267" name="Rectangle 11">
            <a:extLst>
              <a:ext uri="{FF2B5EF4-FFF2-40B4-BE49-F238E27FC236}">
                <a16:creationId xmlns:a16="http://schemas.microsoft.com/office/drawing/2014/main" id="{93787EFC-66CB-48A7-9F67-5CCD85610C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3" y="417513"/>
            <a:ext cx="7988300" cy="14208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SzPct val="80000"/>
              <a:buBlip>
                <a:blip r:embed="rId4"/>
              </a:buBlip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charset="0"/>
              <a:buChar char="-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  <a:defRPr/>
            </a:pPr>
            <a:r>
              <a:rPr lang="en-US" altLang="en-US" sz="4400" kern="0" dirty="0">
                <a:solidFill>
                  <a:srgbClr val="3D93F1"/>
                </a:solidFill>
                <a:latin typeface="Verdana" pitchFamily="34" charset="0"/>
                <a:ea typeface="+mj-ea"/>
                <a:cs typeface="+mj-cs"/>
              </a:rPr>
              <a:t>Objectives</a:t>
            </a:r>
            <a:endParaRPr lang="en-US" altLang="en-US" sz="4800" b="0" dirty="0">
              <a:solidFill>
                <a:srgbClr val="6699FF"/>
              </a:solidFill>
              <a:latin typeface="Arial Black" pitchFamily="34" charset="0"/>
            </a:endParaRPr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id="{3DA30AF3-2286-46DB-A525-BAEBB8F14F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9225"/>
            <a:ext cx="705961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n-US" altLang="en-US" sz="2000" dirty="0">
                <a:solidFill>
                  <a:srgbClr val="FFCC00"/>
                </a:solidFill>
                <a:latin typeface="Arial"/>
                <a:cs typeface="Arial"/>
              </a:rPr>
              <a:t>D-110 Unit :</a:t>
            </a:r>
            <a:r>
              <a:rPr lang="en-US" altLang="en-US" sz="2000" b="0" dirty="0">
                <a:latin typeface="Arial"/>
                <a:cs typeface="Arial"/>
              </a:rPr>
              <a:t> </a:t>
            </a:r>
            <a:r>
              <a:rPr lang="en-US" altLang="en-US" sz="2000" dirty="0">
                <a:solidFill>
                  <a:schemeClr val="bg1"/>
                </a:solidFill>
                <a:latin typeface="Arial"/>
                <a:cs typeface="Arial"/>
              </a:rPr>
              <a:t>Request Status, Subordinate &amp; Support</a:t>
            </a:r>
          </a:p>
        </p:txBody>
      </p:sp>
      <p:sp>
        <p:nvSpPr>
          <p:cNvPr id="4101" name="TextBox 1">
            <a:extLst>
              <a:ext uri="{FF2B5EF4-FFF2-40B4-BE49-F238E27FC236}">
                <a16:creationId xmlns:a16="http://schemas.microsoft.com/office/drawing/2014/main" id="{C657A578-F213-44E3-8DCC-275F82B22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900" y="6542088"/>
            <a:ext cx="11779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bg1"/>
                </a:solidFill>
                <a:latin typeface="Arial"/>
                <a:cs typeface="Arial"/>
              </a:rPr>
              <a:t>06-1-D110-EP</a:t>
            </a:r>
            <a:endParaRPr lang="en-US" altLang="en-US" sz="12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A172FC57485840B23E50755FE1E7F8" ma:contentTypeVersion="8" ma:contentTypeDescription="Create a new document." ma:contentTypeScope="" ma:versionID="41911f0940921f56ec1df2d59bcc9c62">
  <xsd:schema xmlns:xsd="http://www.w3.org/2001/XMLSchema" xmlns:xs="http://www.w3.org/2001/XMLSchema" xmlns:p="http://schemas.microsoft.com/office/2006/metadata/properties" xmlns:ns2="00ac04ce-50ab-4ac6-b1c2-af95c1e8e5b8" xmlns:ns3="22468c1e-1b42-4c8e-b519-46b6b05803d5" targetNamespace="http://schemas.microsoft.com/office/2006/metadata/properties" ma:root="true" ma:fieldsID="eea5c912ed807e28d390210349814683" ns2:_="" ns3:_="">
    <xsd:import namespace="00ac04ce-50ab-4ac6-b1c2-af95c1e8e5b8"/>
    <xsd:import namespace="22468c1e-1b42-4c8e-b519-46b6b05803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ac04ce-50ab-4ac6-b1c2-af95c1e8e5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468c1e-1b42-4c8e-b519-46b6b05803d5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7076A20-AB75-4D66-8BD6-6CE29FA11E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0ac04ce-50ab-4ac6-b1c2-af95c1e8e5b8"/>
    <ds:schemaRef ds:uri="22468c1e-1b42-4c8e-b519-46b6b05803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9D66B2A-47F9-4BFD-86B9-F8A14446EA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4264</TotalTime>
  <Words>59</Words>
  <Application>Microsoft Office PowerPoint</Application>
  <PresentationFormat>On-screen Show (4:3)</PresentationFormat>
  <Paragraphs>12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Bureau of Land Management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Expanded Dispatch Organization</dc:title>
  <dc:creator>isather</dc:creator>
  <cp:lastModifiedBy>USDA Forest Service</cp:lastModifiedBy>
  <cp:revision>135</cp:revision>
  <dcterms:created xsi:type="dcterms:W3CDTF">2005-06-01T21:12:19Z</dcterms:created>
  <dcterms:modified xsi:type="dcterms:W3CDTF">2021-04-29T00:38:01Z</dcterms:modified>
</cp:coreProperties>
</file>